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6" r:id="rId12"/>
    <p:sldId id="266" r:id="rId13"/>
    <p:sldId id="267" r:id="rId14"/>
    <p:sldId id="268" r:id="rId15"/>
    <p:sldId id="270" r:id="rId16"/>
    <p:sldId id="269" r:id="rId17"/>
    <p:sldId id="271" r:id="rId18"/>
    <p:sldId id="272" r:id="rId19"/>
    <p:sldId id="273" r:id="rId20"/>
    <p:sldId id="276" r:id="rId21"/>
    <p:sldId id="274" r:id="rId22"/>
    <p:sldId id="277" r:id="rId23"/>
    <p:sldId id="278" r:id="rId24"/>
    <p:sldId id="275" r:id="rId25"/>
    <p:sldId id="279" r:id="rId26"/>
    <p:sldId id="280" r:id="rId27"/>
    <p:sldId id="281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70"/>
  </p:normalViewPr>
  <p:slideViewPr>
    <p:cSldViewPr snapToGrid="0">
      <p:cViewPr>
        <p:scale>
          <a:sx n="121" d="100"/>
          <a:sy n="121" d="100"/>
        </p:scale>
        <p:origin x="4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12B77-7523-C09A-AD10-78A55DD3B8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B18A47-426D-7C9D-E395-52E652677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86B01-F130-4936-D331-16EF5DC4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0458-2123-8F49-918D-FF20319F1B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A05A9-8C20-A2D9-42A3-678A2849B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AD00-A245-1362-F20F-2DF85E27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6042C-80A7-6C41-999B-B9764B65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99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2A02B-0D3E-B266-5F54-765B5969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73BF3-43C8-368F-9B51-37DCC2241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A1EB4-9203-2C88-A196-23E93D473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0458-2123-8F49-918D-FF20319F1B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80177-A692-FD4F-7291-FACFEEE5B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0E19C-4BA2-F056-8185-97E585214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6042C-80A7-6C41-999B-B9764B65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2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1B3073-4D38-1E4A-1507-D1B649EDC0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5144EF-06CB-AEF6-967E-3D9A899B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331D0-49BE-203D-8A9C-1046E11BB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0458-2123-8F49-918D-FF20319F1B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4CFF-A41A-72E8-39FF-84AFDD57C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E360E-9E23-BB6A-FFCB-F26C8CD15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6042C-80A7-6C41-999B-B9764B65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48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6AE8A-E9B3-CDB0-8125-666177C3C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A5F1B-874A-9BFE-B7D6-1445C44B7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40BE3-314B-C01F-BD26-3570C202C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0458-2123-8F49-918D-FF20319F1B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48E4B-5F59-FE1C-FBE1-5EE6573EC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AB1BB-DEF4-9A63-CFF4-4645B1E9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6042C-80A7-6C41-999B-B9764B65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52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7B04-7BBA-7DC8-B90C-62505352B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0157A-9319-4722-DB99-56FA39431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38E43-D376-369D-ACFE-259811A1E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0458-2123-8F49-918D-FF20319F1B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EC5B3-2D7A-7AC4-9559-92DB3ED15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7D15C-5D94-0329-C337-AE443AFA4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6042C-80A7-6C41-999B-B9764B65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21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EFF6-9745-7B50-982A-5305FD666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57FBB-3023-85FD-41B5-9BEDE7091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9BEAF2-698A-16C1-6C8E-57CB3344D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FAEE01-9041-4637-B7A8-1488A949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0458-2123-8F49-918D-FF20319F1B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18D7D-A030-3717-E3E0-BF8C41FB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7002F-9F0E-50FF-D587-85EE78FAC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6042C-80A7-6C41-999B-B9764B65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65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024C-26AB-01AC-F62A-EEBBCC36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13BB8-FE72-899D-C136-B26D7D87C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2800A-2B2D-D3EF-B5D9-D7A1E888C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9FF2DC-F910-27F3-9A61-EFADC99B62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0B4008-B3AA-9C07-0E3A-5D95886FA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A11D54-BBA5-58D3-A26A-033DF3AFA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0458-2123-8F49-918D-FF20319F1B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71369B-DA7E-6AA2-4F0A-D115464CA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45B2D9-45C1-F1C2-D0A8-D530839E0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6042C-80A7-6C41-999B-B9764B65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21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D6425-AB54-DD87-CBFB-CA2DCEA81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04B1F0-E457-F50F-0440-AE7FCFC6B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0458-2123-8F49-918D-FF20319F1B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4241CA-FDDA-0157-E6D9-7BA9E1CB6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E3226A-D453-9D86-9A74-B62A3457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6042C-80A7-6C41-999B-B9764B65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1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69EBEB-94C5-B0D8-DDD3-6CB9A9C6D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0458-2123-8F49-918D-FF20319F1B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CD8D03-F4B5-C5DC-AD50-0B0985B6D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9F466-6B3A-01F7-902D-2B1D9CF7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6042C-80A7-6C41-999B-B9764B65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720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E5DFC-29DD-5719-5E91-ADDCD186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31538-93BB-E2E6-5987-D19F9B1C3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24F6A8-D548-A882-F7D2-465914A0A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E3F27E-A083-F112-6B03-8A86E45FC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0458-2123-8F49-918D-FF20319F1B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734B7-DA91-6DCE-4ECD-65E5287EF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BBB13-ED98-FB22-8BC0-5E40CEAD9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6042C-80A7-6C41-999B-B9764B65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35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9C0DF-5A14-3B7B-F696-A02259848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737BED-7D35-E70C-C618-30BDD7709B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53BBFF-2748-777F-B771-5E161F441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7A595-3EDA-DB8F-7A67-920043E96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0458-2123-8F49-918D-FF20319F1B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7DDBC0-A514-5C82-098F-D1ABA1018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37650-62B9-34A4-1D42-327AD1D4B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6042C-80A7-6C41-999B-B9764B65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30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0E4775-DC93-47BC-61A2-12606A4E2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DD20A-4964-A0EA-3C9A-8A9912FBC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F5132-8BA7-2792-2272-EE62FD60B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80458-2123-8F49-918D-FF20319F1B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B9DC9-ADCD-CD30-839F-757B79B94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370B7-6D8D-7F74-71C4-79F37224E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6042C-80A7-6C41-999B-B9764B65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84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173F-F630-38F7-5B07-736CF82964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Phase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90A5B-9E48-3457-10A5-0C6F92A99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2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173F-F630-38F7-5B07-736CF82964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Phase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90A5B-9E48-3457-10A5-0C6F92A99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365E5-6B4D-8764-9A8C-65AD85C72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028" y="410658"/>
            <a:ext cx="7772400" cy="619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26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173F-F630-38F7-5B07-736CF82964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Phase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90A5B-9E48-3457-10A5-0C6F92A99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D215CF-1F19-0850-DC02-9E60E63AD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1406"/>
            <a:ext cx="6593054" cy="4732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4DB8BA-6058-074A-1C05-08B0BE242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054" y="1122363"/>
            <a:ext cx="6054087" cy="445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15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173F-F630-38F7-5B07-736CF82964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Phase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90A5B-9E48-3457-10A5-0C6F92A99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43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173F-F630-38F7-5B07-736CF8296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0585" y="-1020084"/>
            <a:ext cx="9144000" cy="2387600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800" dirty="0"/>
              <a:t>Implementations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90A5B-9E48-3457-10A5-0C6F92A99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D7EAC-2186-2174-0B83-6A8DFF0477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161" y="1494691"/>
            <a:ext cx="6110653" cy="524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80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173F-F630-38F7-5B07-736CF8296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0585" y="-1020084"/>
            <a:ext cx="9144000" cy="2387600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800" dirty="0"/>
              <a:t>Implementations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90A5B-9E48-3457-10A5-0C6F92A99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C1575-7A89-6A58-7CBC-8306B1BB1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785" y="2028849"/>
            <a:ext cx="5943600" cy="216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3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173F-F630-38F7-5B07-736CF8296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0585" y="-1020084"/>
            <a:ext cx="9144000" cy="2387600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800" dirty="0"/>
              <a:t>Implementations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90A5B-9E48-3457-10A5-0C6F92A99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C7134-DA30-342A-E8C5-E599FC201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132647"/>
            <a:ext cx="5943600" cy="259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41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173F-F630-38F7-5B07-736CF8296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0585" y="-1020084"/>
            <a:ext cx="9144000" cy="2387600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800" dirty="0"/>
              <a:t>Implementations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90A5B-9E48-3457-10A5-0C6F92A99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C3630-2CF8-D412-3AA5-97C0BD8C8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292" y="1452122"/>
            <a:ext cx="5943600" cy="529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43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173F-F630-38F7-5B07-736CF8296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0585" y="-1020084"/>
            <a:ext cx="9144000" cy="2387600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800" dirty="0"/>
              <a:t>Implementations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90A5B-9E48-3457-10A5-0C6F92A99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856A1F-70B1-95A2-05BD-1187880FA3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531" y="1367516"/>
            <a:ext cx="5668107" cy="550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52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173F-F630-38F7-5B07-736CF8296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016" y="537857"/>
            <a:ext cx="9144000" cy="2387600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Analyze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90A5B-9E48-3457-10A5-0C6F92A99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350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173F-F630-38F7-5B07-736CF8296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4369" y="-1396451"/>
            <a:ext cx="9144000" cy="2387600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800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90A5B-9E48-3457-10A5-0C6F92A99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562DB-57FD-0D04-5CC9-E630DB5F15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206" y="1660988"/>
            <a:ext cx="9557588" cy="318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61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173F-F630-38F7-5B07-736CF8296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/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 err="1"/>
              <a:t>Vtune</a:t>
            </a:r>
            <a:r>
              <a:rPr lang="en-US" dirty="0"/>
              <a:t> Analyze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90A5B-9E48-3457-10A5-0C6F92A99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59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173F-F630-38F7-5B07-736CF8296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4369" y="-1396451"/>
            <a:ext cx="9144000" cy="2387600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800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90A5B-9E48-3457-10A5-0C6F92A99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1A5BCC-1779-D186-A2A4-EC3FF34402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077" y="1233291"/>
            <a:ext cx="9037845" cy="510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53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173F-F630-38F7-5B07-736CF8296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068204"/>
            <a:ext cx="9144000" cy="2387600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800" dirty="0"/>
              <a:t>Occupancy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90A5B-9E48-3457-10A5-0C6F92A99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C9446-F3C8-E3FF-4C95-A12CB9442F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85" y="1600200"/>
            <a:ext cx="7954108" cy="465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97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173F-F630-38F7-5B07-736CF8296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068204"/>
            <a:ext cx="9144000" cy="2387600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800" dirty="0"/>
              <a:t>Occupancy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90A5B-9E48-3457-10A5-0C6F92A99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FCF2-01D3-BF0D-A1C3-835B76D33B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14" y="1319396"/>
            <a:ext cx="8165123" cy="477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11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173F-F630-38F7-5B07-736CF8296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068204"/>
            <a:ext cx="9144000" cy="2387600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800" dirty="0"/>
              <a:t>Occupancy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90A5B-9E48-3457-10A5-0C6F92A99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C9446-F3C8-E3FF-4C95-A12CB9442F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85" y="1600200"/>
            <a:ext cx="7954108" cy="465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92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173F-F630-38F7-5B07-736CF8296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7847" y="-1068204"/>
            <a:ext cx="9144000" cy="2387600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800" dirty="0"/>
              <a:t> Roofline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90A5B-9E48-3457-10A5-0C6F92A99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0CCC8F-1938-A7B2-DAC8-36A93CB850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84" y="1686047"/>
            <a:ext cx="9196875" cy="426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30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173F-F630-38F7-5B07-736CF8296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7847" y="-1068204"/>
            <a:ext cx="9144000" cy="2387600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800" dirty="0"/>
              <a:t> Roofline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90A5B-9E48-3457-10A5-0C6F92A99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74AC14-DE6A-DEB7-DBCA-2502590F05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15" y="1791555"/>
            <a:ext cx="8843322" cy="410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59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173F-F630-38F7-5B07-736CF8296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7847" y="-1068204"/>
            <a:ext cx="9144000" cy="2387600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800" dirty="0"/>
              <a:t>Throughput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90A5B-9E48-3457-10A5-0C6F92A99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35904-1F55-98D1-6286-B429FE23F8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039" y="1686047"/>
            <a:ext cx="9499922" cy="440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74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173F-F630-38F7-5B07-736CF8296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7847" y="-1068204"/>
            <a:ext cx="9144000" cy="2387600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800" dirty="0"/>
              <a:t>Throughput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90A5B-9E48-3457-10A5-0C6F92A99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95C42-1F2F-2B88-6E59-E2F57749C8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85" y="1914396"/>
            <a:ext cx="10017369" cy="334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46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173F-F630-38F7-5B07-736CF8296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7847" y="-1068204"/>
            <a:ext cx="9144000" cy="2387600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800" dirty="0"/>
              <a:t>Throughput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90A5B-9E48-3457-10A5-0C6F92A99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C90FA-4761-9D62-973B-EE37D5F85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84" y="1925246"/>
            <a:ext cx="9789221" cy="406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26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173F-F630-38F7-5B07-736CF8296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7847" y="-1068204"/>
            <a:ext cx="9144000" cy="2387600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800" dirty="0"/>
              <a:t>Throughput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90A5B-9E48-3457-10A5-0C6F92A99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B5376-ECD6-892A-955E-E2FB852CBD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87" y="1600200"/>
            <a:ext cx="9961225" cy="48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00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173F-F630-38F7-5B07-736CF8296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7443" y="-980281"/>
            <a:ext cx="9144000" cy="2387600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800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90A5B-9E48-3457-10A5-0C6F92A99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A5723-3E94-2953-FCFB-24E786FF1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82" y="1407319"/>
            <a:ext cx="8054834" cy="529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3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173F-F630-38F7-5B07-736CF8296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-1351206"/>
            <a:ext cx="9144000" cy="2387600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800" dirty="0"/>
              <a:t>Bottom Up Call Tree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90A5B-9E48-3457-10A5-0C6F92A99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06C0D-8960-C326-95D7-C706E1AC3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546603"/>
            <a:ext cx="7772400" cy="411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57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173F-F630-38F7-5B07-736CF8296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-1069853"/>
            <a:ext cx="9144000" cy="2387600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800" dirty="0"/>
              <a:t>Bottleneck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90A5B-9E48-3457-10A5-0C6F92A99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E04A4-2926-5C19-5E95-AFC628300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63" y="1506726"/>
            <a:ext cx="7772400" cy="505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00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173F-F630-38F7-5B07-736CF8296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2308" y="-1316037"/>
            <a:ext cx="9144000" cy="2387600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800" dirty="0"/>
              <a:t>Flame Graph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90A5B-9E48-3457-10A5-0C6F92A99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8C828-EF46-22FE-6CEE-473D8B883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108" y="1160585"/>
            <a:ext cx="7772400" cy="505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69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173F-F630-38F7-5B07-736CF8296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201616"/>
            <a:ext cx="9144000" cy="2403231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800" dirty="0"/>
              <a:t>Data Races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90A5B-9E48-3457-10A5-0C6F92A99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2BB10-2D5B-53C3-A78E-10015E79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31" y="1201615"/>
            <a:ext cx="7772400" cy="505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20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173F-F630-38F7-5B07-736CF82964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Improvements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90A5B-9E48-3457-10A5-0C6F92A99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30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2290A5B-9E48-3457-10A5-0C6F92A99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340BE-3410-04FA-1B06-1798BDDBD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969" y="209722"/>
            <a:ext cx="7772400" cy="643855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DA09890-36FC-459F-5C39-23C3535BFA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56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42</Words>
  <Application>Microsoft Macintosh PowerPoint</Application>
  <PresentationFormat>Widescreen</PresentationFormat>
  <Paragraphs>28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 2013 - 2022</vt:lpstr>
      <vt:lpstr>Phase 1</vt:lpstr>
      <vt:lpstr>Vtune Analyze</vt:lpstr>
      <vt:lpstr>Summary</vt:lpstr>
      <vt:lpstr>Bottom Up Call Tree</vt:lpstr>
      <vt:lpstr>Bottleneck</vt:lpstr>
      <vt:lpstr>Flame Graph</vt:lpstr>
      <vt:lpstr>Data Races</vt:lpstr>
      <vt:lpstr>Improvements</vt:lpstr>
      <vt:lpstr>PowerPoint Presentation</vt:lpstr>
      <vt:lpstr>Phase 1</vt:lpstr>
      <vt:lpstr>Phase 1</vt:lpstr>
      <vt:lpstr>Phase 2</vt:lpstr>
      <vt:lpstr>Implementations</vt:lpstr>
      <vt:lpstr>Implementations</vt:lpstr>
      <vt:lpstr>Implementations</vt:lpstr>
      <vt:lpstr>Implementations</vt:lpstr>
      <vt:lpstr>Implementations</vt:lpstr>
      <vt:lpstr>Analyze</vt:lpstr>
      <vt:lpstr>Summary</vt:lpstr>
      <vt:lpstr>Summary</vt:lpstr>
      <vt:lpstr>Occupancy </vt:lpstr>
      <vt:lpstr>Occupancy </vt:lpstr>
      <vt:lpstr>Occupancy</vt:lpstr>
      <vt:lpstr> Roofline Model</vt:lpstr>
      <vt:lpstr> Roofline Model</vt:lpstr>
      <vt:lpstr>Throughput</vt:lpstr>
      <vt:lpstr>Throughput</vt:lpstr>
      <vt:lpstr>Throughput</vt:lpstr>
      <vt:lpstr>Throughput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Phase 1</dc:title>
  <dc:creator>Addez</dc:creator>
  <cp:lastModifiedBy>Addez</cp:lastModifiedBy>
  <cp:revision>1</cp:revision>
  <dcterms:created xsi:type="dcterms:W3CDTF">2024-07-03T06:02:44Z</dcterms:created>
  <dcterms:modified xsi:type="dcterms:W3CDTF">2024-07-03T11:56:20Z</dcterms:modified>
</cp:coreProperties>
</file>